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97" r:id="rId3"/>
    <p:sldId id="300" r:id="rId4"/>
    <p:sldId id="289" r:id="rId5"/>
    <p:sldId id="290" r:id="rId6"/>
    <p:sldId id="301" r:id="rId7"/>
    <p:sldId id="302" r:id="rId8"/>
    <p:sldId id="303" r:id="rId9"/>
    <p:sldId id="298" r:id="rId10"/>
    <p:sldId id="304" r:id="rId11"/>
    <p:sldId id="264" r:id="rId12"/>
    <p:sldId id="299" r:id="rId13"/>
    <p:sldId id="258" r:id="rId14"/>
    <p:sldId id="305" r:id="rId15"/>
    <p:sldId id="256" r:id="rId16"/>
    <p:sldId id="296" r:id="rId17"/>
    <p:sldId id="278" r:id="rId18"/>
    <p:sldId id="277" r:id="rId19"/>
    <p:sldId id="263" r:id="rId20"/>
    <p:sldId id="280" r:id="rId21"/>
    <p:sldId id="281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2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0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7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6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B932A-2FF6-6BA1-2C6E-B03EC0B6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7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823523-4F75-B58D-0A5E-9AA422B7C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66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05955D-BFBB-4A25-36D0-A861D8109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5C8D4-8C94-E774-2C01-82A5A8E60CB7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1. See Kids in Foster Care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as Family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4DD55-B0D0-D743-0CD8-94BA4C150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1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7951C0-5432-FE52-1CE9-75229C29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6D934D-754D-F1AF-94E7-1965E047A77E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Religion that God our Father accepts as pure and faultless is this: to look after orphans and widows in their distress.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1BC91-2F96-AA37-A4D9-F04C9606D933}"/>
              </a:ext>
            </a:extLst>
          </p:cNvPr>
          <p:cNvSpPr txBox="1"/>
          <p:nvPr/>
        </p:nvSpPr>
        <p:spPr>
          <a:xfrm>
            <a:off x="9575460" y="6034267"/>
            <a:ext cx="2265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James 1:27</a:t>
            </a:r>
          </a:p>
        </p:txBody>
      </p:sp>
    </p:spTree>
    <p:extLst>
      <p:ext uri="{BB962C8B-B14F-4D97-AF65-F5344CB8AC3E}">
        <p14:creationId xmlns:p14="http://schemas.microsoft.com/office/powerpoint/2010/main" val="45382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132D1A-6E2C-7CAB-12F2-2D098F31E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296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93F79-F2A4-F379-9054-4400595F83F9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God’s family includes kids in foster care.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78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835E0D-524D-4651-32AE-DE514DB15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48C490-A251-14EB-80C7-6528FFDC8245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2. Change Culture Through Storytelling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61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1FEFCE-90C8-9710-450E-8920A40D6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77ED7C-EEA1-EA7A-675D-01F22254E92F}"/>
              </a:ext>
            </a:extLst>
          </p:cNvPr>
          <p:cNvSpPr txBox="1"/>
          <p:nvPr/>
        </p:nvSpPr>
        <p:spPr>
          <a:xfrm>
            <a:off x="1044387" y="2091506"/>
            <a:ext cx="10103226" cy="212365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They triumphed over him by the blood of the Lamb and by the word of their testimony;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3B610-B3F3-76AA-323B-957632D9C858}"/>
              </a:ext>
            </a:extLst>
          </p:cNvPr>
          <p:cNvSpPr txBox="1"/>
          <p:nvPr/>
        </p:nvSpPr>
        <p:spPr>
          <a:xfrm>
            <a:off x="8626546" y="6034267"/>
            <a:ext cx="321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Revelation 12:11</a:t>
            </a:r>
          </a:p>
        </p:txBody>
      </p:sp>
    </p:spTree>
    <p:extLst>
      <p:ext uri="{BB962C8B-B14F-4D97-AF65-F5344CB8AC3E}">
        <p14:creationId xmlns:p14="http://schemas.microsoft.com/office/powerpoint/2010/main" val="2084112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89FD49-B0C6-B040-761E-7A9075493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02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835948-5654-A19E-BCF3-C63D15FF1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41843E-94AA-844C-6F16-33DD3FA3F708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Your </a:t>
            </a:r>
            <a:r>
              <a:rPr lang="en-US" sz="5400" b="1" spc="-300" dirty="0">
                <a:latin typeface="Objective" pitchFamily="50" charset="0"/>
              </a:rPr>
              <a:t>story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can spark someone’s “yes.”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94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E0EAE7-A686-C942-C8C7-AAE8D0A9B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1DD682-2EC4-65F5-19CE-F73418343A61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Stories can spark </a:t>
            </a:r>
            <a:r>
              <a:rPr lang="en-US" sz="5400" b="1" spc="-300" dirty="0">
                <a:latin typeface="Objective" pitchFamily="50" charset="0"/>
              </a:rPr>
              <a:t>families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and </a:t>
            </a:r>
            <a:r>
              <a:rPr lang="en-US" sz="5400" b="1" spc="-300" dirty="0">
                <a:latin typeface="Objective" pitchFamily="50" charset="0"/>
              </a:rPr>
              <a:t>futures.</a:t>
            </a:r>
          </a:p>
        </p:txBody>
      </p:sp>
    </p:spTree>
    <p:extLst>
      <p:ext uri="{BB962C8B-B14F-4D97-AF65-F5344CB8AC3E}">
        <p14:creationId xmlns:p14="http://schemas.microsoft.com/office/powerpoint/2010/main" val="3041683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2C448B-C725-66CC-EC77-F51B7E00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1A2745-21A8-E7D6-27FC-D7DDBF1B4EEA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3. Overcome Obstacles with Grace and Grit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182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882E68-7063-FC3F-01B8-F711CCC7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25CB0A-BC47-A1E1-A33A-32743BF9E3BE}"/>
              </a:ext>
            </a:extLst>
          </p:cNvPr>
          <p:cNvSpPr txBox="1"/>
          <p:nvPr/>
        </p:nvSpPr>
        <p:spPr>
          <a:xfrm>
            <a:off x="1044387" y="2091506"/>
            <a:ext cx="10103226" cy="212365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Carry each other’s burdens, and in this way you will fulfill the law of Christ.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D89F43-262D-888D-C091-E92A6398B91F}"/>
              </a:ext>
            </a:extLst>
          </p:cNvPr>
          <p:cNvSpPr txBox="1"/>
          <p:nvPr/>
        </p:nvSpPr>
        <p:spPr>
          <a:xfrm>
            <a:off x="9046469" y="6034267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Galatians 6:2</a:t>
            </a:r>
          </a:p>
        </p:txBody>
      </p:sp>
    </p:spTree>
    <p:extLst>
      <p:ext uri="{BB962C8B-B14F-4D97-AF65-F5344CB8AC3E}">
        <p14:creationId xmlns:p14="http://schemas.microsoft.com/office/powerpoint/2010/main" val="3857810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A518FF-D201-8906-7D4E-DCA75B602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005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942925-6B34-8D6A-37AE-12A7CB0FE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90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6634B0-DB5B-2AF0-4B20-E90560A82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363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2DA8A8-4F8E-7F94-7701-E43529BFF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038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E6F27B-6AB8-11DA-A9E4-E2D9CD725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351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CFB557-D069-3054-BD3F-28AB8A419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04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CA1847-F791-5B1A-5724-8283E98A0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98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9AE54D-3D65-8771-0695-7632FAB9E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A61CA-1111-385D-0667-21CA07F7506E}"/>
              </a:ext>
            </a:extLst>
          </p:cNvPr>
          <p:cNvSpPr txBox="1"/>
          <p:nvPr/>
        </p:nvSpPr>
        <p:spPr>
          <a:xfrm>
            <a:off x="1044387" y="1927909"/>
            <a:ext cx="10103226" cy="25853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When the </a:t>
            </a:r>
            <a:r>
              <a:rPr lang="en-US" sz="5400" b="1" spc="-300" dirty="0">
                <a:latin typeface="Objective" pitchFamily="50" charset="0"/>
              </a:rPr>
              <a:t>Church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sees kids in foster care and takes action, the world sees hope.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37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meone Like You">
      <a:dk1>
        <a:srgbClr val="0D4251"/>
      </a:dk1>
      <a:lt1>
        <a:srgbClr val="FFFFFF"/>
      </a:lt1>
      <a:dk2>
        <a:srgbClr val="53C4CA"/>
      </a:dk2>
      <a:lt2>
        <a:srgbClr val="E4F6F6"/>
      </a:lt2>
      <a:accent1>
        <a:srgbClr val="0D4251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129</Words>
  <Application>Microsoft Office PowerPoint</Application>
  <PresentationFormat>Widescreen</PresentationFormat>
  <Paragraphs>13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Aptos Display</vt:lpstr>
      <vt:lpstr>Arial</vt:lpstr>
      <vt:lpstr>Objective</vt:lpstr>
      <vt:lpstr>Objective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Josiah Smith</dc:creator>
  <cp:lastModifiedBy>Josiah Smith</cp:lastModifiedBy>
  <cp:revision>63</cp:revision>
  <dcterms:created xsi:type="dcterms:W3CDTF">2026-01-09T16:30:50Z</dcterms:created>
  <dcterms:modified xsi:type="dcterms:W3CDTF">2026-02-17T15:48:53Z</dcterms:modified>
</cp:coreProperties>
</file>